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1"/>
  </p:notesMasterIdLst>
  <p:sldIdLst>
    <p:sldId id="256" r:id="rId2"/>
    <p:sldId id="257" r:id="rId3"/>
    <p:sldId id="259" r:id="rId4"/>
    <p:sldId id="265" r:id="rId5"/>
    <p:sldId id="266" r:id="rId6"/>
    <p:sldId id="267" r:id="rId7"/>
    <p:sldId id="269" r:id="rId8"/>
    <p:sldId id="271" r:id="rId9"/>
    <p:sldId id="272" r:id="rId10"/>
    <p:sldId id="273" r:id="rId11"/>
    <p:sldId id="258" r:id="rId12"/>
    <p:sldId id="283" r:id="rId13"/>
    <p:sldId id="281" r:id="rId14"/>
    <p:sldId id="276" r:id="rId15"/>
    <p:sldId id="278" r:id="rId16"/>
    <p:sldId id="280" r:id="rId17"/>
    <p:sldId id="279" r:id="rId18"/>
    <p:sldId id="282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  <a:srgbClr val="596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EEB49-74E9-F54E-AAFB-25BD1C489FD2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5E278-1E1C-794D-B96B-634368CD2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1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5E278-1E1C-794D-B96B-634368CD2C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0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en.wikipedia.org/wiki/HTT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4ra0ynI9PYk-circuit-breaker/edite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-breakers.herokuapp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-breakers.herokuapp.com/" TargetMode="External"/><Relationship Id="rId2" Type="http://schemas.openxmlformats.org/officeDocument/2006/relationships/hyperlink" Target="http://api.thingspeak.com/channels/403274/fields/1.json?results=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shboard.heroku.com/apps/circuit-breaker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HomePage" TargetMode="External"/><Relationship Id="rId2" Type="http://schemas.openxmlformats.org/officeDocument/2006/relationships/hyperlink" Target="http://rancidbacon.com/files/kiwicon8/ESP8266_WiFi_Module_Quick_Start_Guide_v_1.0.4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unity.thingspeak.com/tutorials/" TargetMode="External"/><Relationship Id="rId4" Type="http://schemas.openxmlformats.org/officeDocument/2006/relationships/hyperlink" Target="http://www.espressif.com/sites/default/files/documentation/4a-esp8266_at_instruction_set_en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" y="32634"/>
            <a:ext cx="11358922" cy="682536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9896" y="259331"/>
            <a:ext cx="10238829" cy="1908834"/>
          </a:xfrm>
          <a:effectLst>
            <a:outerShdw blurRad="50800" dist="76200" dir="2700000" algn="tl" rotWithShape="0">
              <a:prstClr val="black">
                <a:alpha val="9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Meeting Room Alert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022" y="5508833"/>
            <a:ext cx="4111406" cy="1830389"/>
          </a:xfrm>
          <a:effectLst>
            <a:glow rad="63500">
              <a:schemeClr val="bg1">
                <a:alpha val="40000"/>
              </a:schemeClr>
            </a:glow>
            <a:outerShdw blurRad="266700" dist="6223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Rockwell" charset="0"/>
                <a:ea typeface="Rockwell" charset="0"/>
                <a:cs typeface="Rockwell" charset="0"/>
              </a:rPr>
              <a:t>Bhupendra Negi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Rockwell" charset="0"/>
                <a:ea typeface="Rockwell" charset="0"/>
                <a:cs typeface="Rockwell" charset="0"/>
              </a:rPr>
              <a:t>Neetesh Keshari</a:t>
            </a:r>
          </a:p>
        </p:txBody>
      </p:sp>
      <p:pic>
        <p:nvPicPr>
          <p:cNvPr id="5" name="hackathon_intr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58260" y="5032039"/>
            <a:ext cx="4015441" cy="18200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503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82" y="82956"/>
            <a:ext cx="9145320" cy="7748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Step 6: Pushing Data to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476" y="933253"/>
            <a:ext cx="9079332" cy="5646656"/>
          </a:xfrm>
        </p:spPr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ThinkSpeak.com</a:t>
            </a:r>
            <a:r>
              <a:rPr lang="en-US" dirty="0"/>
              <a:t> to send our sensor values securely to cloud.  It provides API’s to store and retrieve data from things using the </a:t>
            </a:r>
            <a:r>
              <a:rPr lang="en-US" dirty="0">
                <a:hlinkClick r:id="rId2" tooltip="HTTP"/>
              </a:rPr>
              <a:t>HTTP</a:t>
            </a:r>
            <a:r>
              <a:rPr lang="en-US" dirty="0"/>
              <a:t> protocol over the Internet.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40" y="2049047"/>
            <a:ext cx="8095778" cy="443659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67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958" y="0"/>
            <a:ext cx="8881369" cy="7371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Circuit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54" y="737176"/>
            <a:ext cx="7167750" cy="5307291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772239" y="6211669"/>
            <a:ext cx="797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</a:rPr>
              <a:t>Online Simulation :  </a:t>
            </a:r>
            <a:r>
              <a:rPr lang="en-US" dirty="0">
                <a:latin typeface="Calibri" charset="0"/>
                <a:hlinkClick r:id="rId3"/>
              </a:rPr>
              <a:t>https://www.tinkercad.com/things/4ra0ynI9PYk-circuit-breaker/editel</a:t>
            </a:r>
            <a:endParaRPr lang="en-US" dirty="0">
              <a:effectLst/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24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958" y="0"/>
            <a:ext cx="8881369" cy="7371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Show the code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79" y="1396475"/>
            <a:ext cx="6552962" cy="457069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84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958" y="0"/>
            <a:ext cx="8881369" cy="7371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Front End Dashboard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6" y="1475616"/>
            <a:ext cx="9466698" cy="3030396"/>
          </a:xfrm>
        </p:spPr>
      </p:pic>
      <p:sp>
        <p:nvSpPr>
          <p:cNvPr id="6" name="TextBox 5"/>
          <p:cNvSpPr txBox="1"/>
          <p:nvPr/>
        </p:nvSpPr>
        <p:spPr>
          <a:xfrm>
            <a:off x="1720363" y="5153919"/>
            <a:ext cx="741889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App up &amp; running : </a:t>
            </a:r>
            <a:r>
              <a:rPr lang="en-US" b="1" dirty="0">
                <a:hlinkClick r:id="rId3"/>
              </a:rPr>
              <a:t>https://circuit-</a:t>
            </a:r>
            <a:r>
              <a:rPr lang="en-US" b="1" dirty="0" err="1">
                <a:hlinkClick r:id="rId3"/>
              </a:rPr>
              <a:t>breakers.herokuapp.com</a:t>
            </a:r>
            <a:r>
              <a:rPr lang="en-US" b="1" dirty="0">
                <a:hlinkClick r:id="rId3"/>
              </a:rPr>
              <a:t>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386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958" y="0"/>
            <a:ext cx="8881369" cy="7371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Budget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441715"/>
              </p:ext>
            </p:extLst>
          </p:nvPr>
        </p:nvGraphicFramePr>
        <p:xfrm>
          <a:off x="727124" y="867430"/>
          <a:ext cx="8594726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97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7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Arduino</a:t>
                      </a:r>
                      <a:r>
                        <a:rPr lang="en-US" baseline="0" dirty="0"/>
                        <a:t> Uno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  / $ 6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PIR</a:t>
                      </a:r>
                      <a:r>
                        <a:rPr lang="en-US" baseline="0" dirty="0"/>
                        <a:t> Sensor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 / $ 2.5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ESP8266</a:t>
                      </a:r>
                      <a:r>
                        <a:rPr lang="en-US" baseline="0" dirty="0"/>
                        <a:t> Module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Jumper Wires ( 4</a:t>
                      </a:r>
                      <a:r>
                        <a:rPr lang="en-US" baseline="0" dirty="0"/>
                        <a:t> set 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9V</a:t>
                      </a:r>
                      <a:r>
                        <a:rPr lang="en-US" baseline="0" dirty="0"/>
                        <a:t> Battery with strap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Breadboard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24487" y="4335244"/>
            <a:ext cx="25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₹ 1501 / ~ $ 23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D795B-C04D-A54A-8A09-0D14CEBD570A}"/>
              </a:ext>
            </a:extLst>
          </p:cNvPr>
          <p:cNvSpPr txBox="1"/>
          <p:nvPr/>
        </p:nvSpPr>
        <p:spPr>
          <a:xfrm>
            <a:off x="1448656" y="5157627"/>
            <a:ext cx="4184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installing setup in new room : $ 3</a:t>
            </a:r>
          </a:p>
          <a:p>
            <a:endParaRPr lang="en-US" dirty="0"/>
          </a:p>
          <a:p>
            <a:r>
              <a:rPr lang="en-US" strike="sngStrike" dirty="0"/>
              <a:t>Raspberry PI board: $ 46</a:t>
            </a:r>
          </a:p>
        </p:txBody>
      </p:sp>
    </p:spTree>
    <p:extLst>
      <p:ext uri="{BB962C8B-B14F-4D97-AF65-F5344CB8AC3E}">
        <p14:creationId xmlns:p14="http://schemas.microsoft.com/office/powerpoint/2010/main" val="40769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958" y="0"/>
            <a:ext cx="8881369" cy="7371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Scalability</a:t>
            </a:r>
          </a:p>
        </p:txBody>
      </p:sp>
      <p:sp>
        <p:nvSpPr>
          <p:cNvPr id="8" name="Content Placeholder 7"/>
          <p:cNvSpPr txBox="1">
            <a:spLocks noGrp="1"/>
          </p:cNvSpPr>
          <p:nvPr>
            <p:ph idx="1"/>
          </p:nvPr>
        </p:nvSpPr>
        <p:spPr>
          <a:xfrm>
            <a:off x="727075" y="927099"/>
            <a:ext cx="8841131" cy="82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 required to another room as smart conference room :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978051"/>
              </p:ext>
            </p:extLst>
          </p:nvPr>
        </p:nvGraphicFramePr>
        <p:xfrm>
          <a:off x="799958" y="1671248"/>
          <a:ext cx="5732818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66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6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206">
                <a:tc>
                  <a:txBody>
                    <a:bodyPr/>
                    <a:lstStyle/>
                    <a:p>
                      <a:r>
                        <a:rPr lang="en-US" dirty="0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570">
                <a:tc>
                  <a:txBody>
                    <a:bodyPr/>
                    <a:lstStyle/>
                    <a:p>
                      <a:r>
                        <a:rPr lang="en-US" dirty="0"/>
                        <a:t>ESP8266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570">
                <a:tc>
                  <a:txBody>
                    <a:bodyPr/>
                    <a:lstStyle/>
                    <a:p>
                      <a:r>
                        <a:rPr lang="en-US" dirty="0"/>
                        <a:t>PIR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570">
                <a:tc>
                  <a:txBody>
                    <a:bodyPr/>
                    <a:lstStyle/>
                    <a:p>
                      <a:r>
                        <a:rPr lang="en-US" dirty="0"/>
                        <a:t>Battery</a:t>
                      </a:r>
                      <a:r>
                        <a:rPr lang="en-US" baseline="0" dirty="0"/>
                        <a:t> + Strap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33014" y="2969442"/>
            <a:ext cx="763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509 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7075" y="4070011"/>
            <a:ext cx="7882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ThinkSpeak</a:t>
            </a:r>
            <a:r>
              <a:rPr lang="en-US" dirty="0"/>
              <a:t> Public API with Sensor Data : </a:t>
            </a:r>
            <a:r>
              <a:rPr lang="en-US" dirty="0">
                <a:hlinkClick r:id="rId2"/>
              </a:rPr>
              <a:t>http://api.thingspeak.com/channels/403274/fields/1.json?results=2</a:t>
            </a:r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Deployed front end code on cloud via </a:t>
            </a:r>
            <a:r>
              <a:rPr lang="en-US" dirty="0" err="1"/>
              <a:t>Heroku</a:t>
            </a:r>
            <a:r>
              <a:rPr lang="en-US" dirty="0"/>
              <a:t>: </a:t>
            </a:r>
          </a:p>
          <a:p>
            <a:r>
              <a:rPr lang="en-US" dirty="0">
                <a:hlinkClick r:id="rId3"/>
              </a:rPr>
              <a:t>https://circuit-breakers.herokuapp.com/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https://dashboard.heroku.com/apps/circuit-breakers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6235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958" y="0"/>
            <a:ext cx="8881369" cy="7371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Dev Environment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64" y="1841287"/>
            <a:ext cx="2512354" cy="19656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519" y="1377478"/>
            <a:ext cx="2502808" cy="1048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614" y="4113883"/>
            <a:ext cx="2345834" cy="12827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0" y="4038469"/>
            <a:ext cx="2529580" cy="12854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26" y="1248090"/>
            <a:ext cx="2654300" cy="939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38" y="4755253"/>
            <a:ext cx="1231900" cy="15367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7384" y="6405075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trello.com</a:t>
            </a:r>
            <a:r>
              <a:rPr lang="en-US" dirty="0"/>
              <a:t>/b/</a:t>
            </a:r>
            <a:r>
              <a:rPr lang="en-US" dirty="0" err="1"/>
              <a:t>WAvYVvtE</a:t>
            </a:r>
            <a:r>
              <a:rPr lang="en-US" dirty="0"/>
              <a:t>/hackathon</a:t>
            </a:r>
          </a:p>
        </p:txBody>
      </p:sp>
    </p:spTree>
    <p:extLst>
      <p:ext uri="{BB962C8B-B14F-4D97-AF65-F5344CB8AC3E}">
        <p14:creationId xmlns:p14="http://schemas.microsoft.com/office/powerpoint/2010/main" val="534847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263" y="84841"/>
            <a:ext cx="8881369" cy="73717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So , What Next  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902" y="1112362"/>
            <a:ext cx="9247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Integrate with  Microsoft Graph APIs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Installing Sensors in All meeting rooms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Installing Display at the entrance of  each meeting room which will show upcoming meeting scheduled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96" y="3157032"/>
            <a:ext cx="3107775" cy="216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82" y="243211"/>
            <a:ext cx="8268627" cy="558067"/>
          </a:xfrm>
        </p:spPr>
        <p:txBody>
          <a:bodyPr>
            <a:no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References</a:t>
            </a:r>
            <a:r>
              <a:rPr lang="en-US" sz="36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482" y="1234911"/>
            <a:ext cx="8595360" cy="4351337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http://rancidbacon.com/files/kiwicon8/ESP8266_WiFi_Module_Quick_Start_Guide_v_1.0.4.pdf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https://www.arduino.cc/en/Tutorial/HomePage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http://www.espressif.com/sites/default/files/documentation/4a-esp8266_at_instruction_set_en.pdf</a:t>
            </a:r>
            <a:r>
              <a:rPr lang="en-US" sz="2000" dirty="0"/>
              <a:t> </a:t>
            </a:r>
          </a:p>
          <a:p>
            <a:r>
              <a:rPr lang="en-US" sz="2000" dirty="0">
                <a:hlinkClick r:id="rId5"/>
              </a:rPr>
              <a:t>http://community.thingspeak.com/tutorials/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871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043" y="139516"/>
            <a:ext cx="8315761" cy="62405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ckwell" charset="0"/>
                <a:ea typeface="Rockwell" charset="0"/>
                <a:cs typeface="Rockwell" charset="0"/>
              </a:rPr>
              <a:t>Q / A</a:t>
            </a:r>
          </a:p>
        </p:txBody>
      </p:sp>
      <p:pic>
        <p:nvPicPr>
          <p:cNvPr id="4" name="thanks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4165" y="1981708"/>
            <a:ext cx="9390604" cy="2939084"/>
          </a:xfrm>
        </p:spPr>
      </p:pic>
    </p:spTree>
    <p:extLst>
      <p:ext uri="{BB962C8B-B14F-4D97-AF65-F5344CB8AC3E}">
        <p14:creationId xmlns:p14="http://schemas.microsoft.com/office/powerpoint/2010/main" val="12168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06431" cy="692905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436" y="2458512"/>
            <a:ext cx="9032198" cy="482652"/>
          </a:xfrm>
          <a:effectLst>
            <a:outerShdw blurRad="50800" dist="76200" dir="2700000" algn="tl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dirty="0">
                <a:latin typeface="Rockwell" charset="0"/>
                <a:ea typeface="Rockwell" charset="0"/>
                <a:cs typeface="Rockwell" charset="0"/>
              </a:rPr>
              <a:t>The Problem ?</a:t>
            </a:r>
          </a:p>
        </p:txBody>
      </p:sp>
    </p:spTree>
    <p:extLst>
      <p:ext uri="{BB962C8B-B14F-4D97-AF65-F5344CB8AC3E}">
        <p14:creationId xmlns:p14="http://schemas.microsoft.com/office/powerpoint/2010/main" val="198904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82" y="82956"/>
            <a:ext cx="9145320" cy="7748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The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476" y="970961"/>
            <a:ext cx="9079332" cy="5646656"/>
          </a:xfrm>
        </p:spPr>
        <p:txBody>
          <a:bodyPr/>
          <a:lstStyle/>
          <a:p>
            <a:r>
              <a:rPr lang="en-US" dirty="0">
                <a:latin typeface="Rockwell" charset="0"/>
                <a:ea typeface="Rockwell" charset="0"/>
                <a:cs typeface="Rockwell" charset="0"/>
              </a:rPr>
              <a:t>Build 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IoT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hardware and software that would know which meeting rooms were currently occupied and that made that information readily available – via both an indicator and a web front-end.</a:t>
            </a:r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4" y="1848610"/>
            <a:ext cx="3271102" cy="488996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896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82" y="82956"/>
            <a:ext cx="9145320" cy="7748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476" y="970961"/>
            <a:ext cx="9079332" cy="5646656"/>
          </a:xfrm>
        </p:spPr>
        <p:txBody>
          <a:bodyPr/>
          <a:lstStyle/>
          <a:p>
            <a:r>
              <a:rPr lang="en-US" dirty="0"/>
              <a:t>Step 1: Upload simple sketch in Arduino / LED blink</a:t>
            </a:r>
          </a:p>
          <a:p>
            <a:r>
              <a:rPr lang="en-US" dirty="0"/>
              <a:t>Step 2: Use RGB LED to show rainbow of colors</a:t>
            </a:r>
          </a:p>
          <a:p>
            <a:r>
              <a:rPr lang="en-US" dirty="0"/>
              <a:t>Step 3: Detect motion with PIR Sensor</a:t>
            </a:r>
          </a:p>
          <a:p>
            <a:r>
              <a:rPr lang="en-US" dirty="0"/>
              <a:t>Step 4: Get light responds to motion</a:t>
            </a:r>
          </a:p>
          <a:p>
            <a:r>
              <a:rPr lang="en-US" dirty="0"/>
              <a:t>Step 5: Study ESP8266 guide</a:t>
            </a:r>
          </a:p>
          <a:p>
            <a:r>
              <a:rPr lang="en-US" dirty="0"/>
              <a:t>Step 6: Integrate </a:t>
            </a:r>
            <a:r>
              <a:rPr lang="en-US" dirty="0" err="1"/>
              <a:t>wifi</a:t>
            </a:r>
            <a:r>
              <a:rPr lang="en-US" dirty="0"/>
              <a:t> module with </a:t>
            </a:r>
            <a:r>
              <a:rPr lang="en-US" dirty="0" err="1"/>
              <a:t>arduino</a:t>
            </a:r>
            <a:r>
              <a:rPr lang="en-US" dirty="0"/>
              <a:t> and send sensor values to cloud</a:t>
            </a:r>
          </a:p>
          <a:p>
            <a:r>
              <a:rPr lang="en-US" dirty="0"/>
              <a:t>Step 7: Explore Microsoft </a:t>
            </a:r>
            <a:r>
              <a:rPr lang="en-US" dirty="0" err="1"/>
              <a:t>GraphQL</a:t>
            </a:r>
            <a:r>
              <a:rPr lang="en-US" dirty="0"/>
              <a:t> API’s.</a:t>
            </a:r>
          </a:p>
          <a:p>
            <a:r>
              <a:rPr lang="en-US" dirty="0"/>
              <a:t>Step 8: Consume </a:t>
            </a:r>
            <a:r>
              <a:rPr lang="en-US" dirty="0" err="1"/>
              <a:t>ThinkSpeak</a:t>
            </a:r>
            <a:r>
              <a:rPr lang="en-US" dirty="0"/>
              <a:t> Rest API and show information in dashboard</a:t>
            </a:r>
          </a:p>
          <a:p>
            <a:r>
              <a:rPr lang="en-US" dirty="0"/>
              <a:t>Step 9 : Send mail to user if room is blocked and meeting room is free</a:t>
            </a:r>
          </a:p>
          <a:p>
            <a:r>
              <a:rPr lang="en-US" dirty="0"/>
              <a:t>Step 10: Deploy application to cloud platform - </a:t>
            </a:r>
            <a:r>
              <a:rPr lang="en-US" dirty="0" err="1"/>
              <a:t>Heroku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82" y="82956"/>
            <a:ext cx="9145320" cy="7748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Step 1: Hello World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476" y="970961"/>
            <a:ext cx="9079332" cy="5646656"/>
          </a:xfrm>
        </p:spPr>
        <p:txBody>
          <a:bodyPr/>
          <a:lstStyle/>
          <a:p>
            <a:r>
              <a:rPr lang="en-US" dirty="0"/>
              <a:t>Getting started with Arduino , uploading simple sketch to Arduino Board.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022" y="1555423"/>
            <a:ext cx="3784239" cy="506219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99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82" y="82956"/>
            <a:ext cx="9145320" cy="7748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Step 2: Blink RGB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476" y="970961"/>
            <a:ext cx="9079332" cy="5646656"/>
          </a:xfrm>
        </p:spPr>
        <p:txBody>
          <a:bodyPr/>
          <a:lstStyle/>
          <a:p>
            <a:r>
              <a:rPr lang="en-US" dirty="0"/>
              <a:t>Connecting RGB Cathode with resistors on breadboard and powering up by Arduino to show rainbow of colors on glowing LED.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854" y="1994784"/>
            <a:ext cx="6572105" cy="359901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11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82" y="82956"/>
            <a:ext cx="9145320" cy="7748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Step 3: Motion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476" y="970961"/>
            <a:ext cx="9079332" cy="5646656"/>
          </a:xfrm>
        </p:spPr>
        <p:txBody>
          <a:bodyPr/>
          <a:lstStyle/>
          <a:p>
            <a:r>
              <a:rPr lang="en-US" dirty="0"/>
              <a:t>Learning basics of Passive Infrared Sensor (PIR) working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29" y="1703072"/>
            <a:ext cx="5905426" cy="458460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89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82" y="82956"/>
            <a:ext cx="9145320" cy="7748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Step 4: Light responds to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476" y="933253"/>
            <a:ext cx="9079332" cy="5646656"/>
          </a:xfrm>
        </p:spPr>
        <p:txBody>
          <a:bodyPr/>
          <a:lstStyle/>
          <a:p>
            <a:r>
              <a:rPr lang="en-US" dirty="0"/>
              <a:t>Taking that analog value from the PIR and plugging it into the analog color display of our LED meant we had a light that changed color based on how close we came to 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87" y="1555940"/>
            <a:ext cx="4411744" cy="517479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204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82" y="82956"/>
            <a:ext cx="9145320" cy="77488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ckwell" charset="0"/>
                <a:ea typeface="Rockwell" charset="0"/>
                <a:cs typeface="Rockwell" charset="0"/>
              </a:rPr>
              <a:t>Step 5: Talking to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7476" y="933253"/>
            <a:ext cx="9079332" cy="5646656"/>
          </a:xfrm>
        </p:spPr>
        <p:txBody>
          <a:bodyPr/>
          <a:lstStyle/>
          <a:p>
            <a:r>
              <a:rPr lang="en-US" dirty="0"/>
              <a:t>We used ESP8266 </a:t>
            </a:r>
            <a:r>
              <a:rPr lang="en-US" dirty="0" err="1"/>
              <a:t>wifi</a:t>
            </a:r>
            <a:r>
              <a:rPr lang="en-US" dirty="0"/>
              <a:t> module for wireless communication between Arduino and </a:t>
            </a:r>
            <a:r>
              <a:rPr lang="en-US" dirty="0" err="1"/>
              <a:t>Cloud.Fired</a:t>
            </a:r>
            <a:r>
              <a:rPr lang="en-US" dirty="0"/>
              <a:t> some AT commands to check </a:t>
            </a:r>
            <a:r>
              <a:rPr lang="en-US" dirty="0" err="1"/>
              <a:t>wifi</a:t>
            </a:r>
            <a:r>
              <a:rPr lang="en-US" dirty="0"/>
              <a:t> module connection.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12" y="1606577"/>
            <a:ext cx="4197819" cy="514519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ot_movie_compress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233" y="3315879"/>
            <a:ext cx="3724636" cy="2095108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408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2791</TotalTime>
  <Words>581</Words>
  <Application>Microsoft Macintosh PowerPoint</Application>
  <PresentationFormat>Widescreen</PresentationFormat>
  <Paragraphs>91</Paragraphs>
  <Slides>19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Schoolbook</vt:lpstr>
      <vt:lpstr>Rockwell</vt:lpstr>
      <vt:lpstr>Wingdings 2</vt:lpstr>
      <vt:lpstr>View</vt:lpstr>
      <vt:lpstr>Meeting Room Alert System</vt:lpstr>
      <vt:lpstr>The Problem ?</vt:lpstr>
      <vt:lpstr>The Idea</vt:lpstr>
      <vt:lpstr>The Plan</vt:lpstr>
      <vt:lpstr>Step 1: Hello World Arduino</vt:lpstr>
      <vt:lpstr>Step 2: Blink RGB LED</vt:lpstr>
      <vt:lpstr>Step 3: Motion Detection</vt:lpstr>
      <vt:lpstr>Step 4: Light responds to motion</vt:lpstr>
      <vt:lpstr>Step 5: Talking to internet</vt:lpstr>
      <vt:lpstr>Step 6: Pushing Data to Cloud</vt:lpstr>
      <vt:lpstr>Circuit Diagram</vt:lpstr>
      <vt:lpstr>Show the code</vt:lpstr>
      <vt:lpstr>Front End Dashboard</vt:lpstr>
      <vt:lpstr>Budget</vt:lpstr>
      <vt:lpstr>Scalability</vt:lpstr>
      <vt:lpstr>Dev Environment </vt:lpstr>
      <vt:lpstr>So , What Next  ?</vt:lpstr>
      <vt:lpstr>References </vt:lpstr>
      <vt:lpstr>Q / A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Bhupendra Negi</dc:creator>
  <cp:lastModifiedBy>Bhupendra Negi</cp:lastModifiedBy>
  <cp:revision>56</cp:revision>
  <dcterms:created xsi:type="dcterms:W3CDTF">2018-01-14T18:20:57Z</dcterms:created>
  <dcterms:modified xsi:type="dcterms:W3CDTF">2018-03-15T06:22:36Z</dcterms:modified>
</cp:coreProperties>
</file>